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2" r:id="rId12"/>
    <p:sldId id="257" r:id="rId13"/>
    <p:sldId id="258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3A4E1-6CF2-4C77-9352-4B2D28945836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0A1A-8DFE-4E2C-9BC3-A79D0CEDC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http://geology.com/cities-map/north-dakota.shtml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http://www.ghostsofnorthdakota.com/wp-content/uploads/2012/11/forbes-school6.jpg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Principal’s office is behind</a:t>
            </a:r>
            <a:r>
              <a:rPr lang="en-US" baseline="0" dirty="0" smtClean="0"/>
              <a:t> wall with yellow blocks.</a:t>
            </a:r>
          </a:p>
          <a:p>
            <a:endParaRPr lang="en-US" baseline="0" dirty="0" smtClean="0"/>
          </a:p>
          <a:p>
            <a:r>
              <a:rPr lang="en-US" dirty="0" smtClean="0"/>
              <a:t>http://jeah.net/~troylarson/sonictremormedia/gnd/towns/galleries/forbes/forbes10.jpg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http://www.ghostsofnorthdakota.com/wp-content/uploads/2012/11/forbes-school13.jpg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An example of a word that could be used is rubbish.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://www.ghostsofnorthdakota.com/wp-content/uploads/2012/11/forbes-school8.jpg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school</a:t>
            </a:r>
            <a:r>
              <a:rPr lang="en-US" baseline="0" dirty="0" smtClean="0"/>
              <a:t> </a:t>
            </a:r>
            <a:r>
              <a:rPr lang="en-US" baseline="0" dirty="0" smtClean="0"/>
              <a:t>was only one floor </a:t>
            </a:r>
            <a:r>
              <a:rPr lang="en-US" baseline="0" dirty="0" smtClean="0"/>
              <a:t>for Kindergarten through twelfth grade, </a:t>
            </a:r>
            <a:r>
              <a:rPr lang="en-US" baseline="0" dirty="0" smtClean="0"/>
              <a:t>so the hallway was very long.  At the end of the hallway, you can see a little speck of light, which </a:t>
            </a:r>
            <a:r>
              <a:rPr lang="en-US" baseline="0" dirty="0" smtClean="0"/>
              <a:t>is </a:t>
            </a:r>
            <a:r>
              <a:rPr lang="en-US" baseline="0" dirty="0" smtClean="0"/>
              <a:t>the door at the other end of the hallway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An example of a word that could be used is haunting.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http://www.ghostsofnorthdakota.com/wp-content/uploads/2012/11/forbes-school4.jpg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9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A word that could be used is overrun.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://www.ghostsofnorthdakota.com/wp-content/uploads/2012/11/forbes-school2.jpg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Merricourt</a:t>
            </a:r>
            <a:r>
              <a:rPr lang="en-US" dirty="0" smtClean="0"/>
              <a:t> is a relic because all that remains of this</a:t>
            </a:r>
            <a:r>
              <a:rPr lang="en-US" baseline="0" dirty="0" smtClean="0"/>
              <a:t> town is the buildings.  </a:t>
            </a:r>
            <a:r>
              <a:rPr lang="en-US" baseline="0" dirty="0" err="1" smtClean="0"/>
              <a:t>Merricourt</a:t>
            </a:r>
            <a:r>
              <a:rPr lang="en-US" baseline="0" dirty="0" smtClean="0"/>
              <a:t> became a ghost town because the railroad closed their train depot.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://www.ghostsofnorthdakota.com/wp-content/uploads/2005/05/mainstreet4lg.jpg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An example of a word that could be used is remote.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://www.ghostsofnorthdakota.com/wp-content/uploads/2016/02/merricourt9.jpg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a post office and a house in the same building. The postmaster and his wife lived here.</a:t>
            </a:r>
          </a:p>
          <a:p>
            <a:endParaRPr lang="en-US" baseline="0" dirty="0" smtClean="0"/>
          </a:p>
          <a:p>
            <a:r>
              <a:rPr lang="en-US" dirty="0" smtClean="0"/>
              <a:t>http://www.ghostsofnorthdakota.com/wp-content/uploads/2005/05/merricourtpolg.jpg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An example of a word that could be used is abandoned.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://www.ghostsofnorthdakota.com/wp-content/uploads/2005/05/banklg.jpg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roof</a:t>
            </a:r>
            <a:r>
              <a:rPr lang="en-US" baseline="0" dirty="0" smtClean="0"/>
              <a:t> of the bank is caving in and the floor is </a:t>
            </a:r>
            <a:r>
              <a:rPr lang="en-US" baseline="0" dirty="0" smtClean="0"/>
              <a:t>collapsing.  </a:t>
            </a:r>
            <a:r>
              <a:rPr lang="en-US" baseline="0" dirty="0" smtClean="0"/>
              <a:t>If something is not done </a:t>
            </a:r>
            <a:r>
              <a:rPr lang="en-US" baseline="0" dirty="0" smtClean="0"/>
              <a:t>to restore this </a:t>
            </a:r>
            <a:r>
              <a:rPr lang="en-US" baseline="0" dirty="0" smtClean="0"/>
              <a:t>building soon all that will </a:t>
            </a:r>
            <a:r>
              <a:rPr lang="en-US" baseline="0" dirty="0" smtClean="0"/>
              <a:t>remain of it in </a:t>
            </a:r>
            <a:r>
              <a:rPr lang="en-US" baseline="0" dirty="0" smtClean="0"/>
              <a:t>the future will be </a:t>
            </a:r>
            <a:r>
              <a:rPr lang="en-US" baseline="0" dirty="0" smtClean="0"/>
              <a:t>its </a:t>
            </a:r>
            <a:r>
              <a:rPr lang="en-US" baseline="0" dirty="0" smtClean="0"/>
              <a:t>vault.  You can see the vault in the very back of the bank.  It is the only part of the bank not </a:t>
            </a:r>
            <a:r>
              <a:rPr lang="en-US" baseline="0" dirty="0" smtClean="0"/>
              <a:t>collapsing.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Ask students to use their vocabulary words to describe this picture.  An example of a word that could be used is rubbish.</a:t>
            </a:r>
          </a:p>
          <a:p>
            <a:endParaRPr lang="en-US" baseline="0" dirty="0" smtClean="0"/>
          </a:p>
          <a:p>
            <a:r>
              <a:rPr lang="en-US" dirty="0" smtClean="0"/>
              <a:t>http://www.ghostsofnorthdakota.com/wp-content/uploads/2016/02/merricourt5.jpg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think this building is still</a:t>
            </a:r>
            <a:r>
              <a:rPr lang="en-US" baseline="0" dirty="0" smtClean="0"/>
              <a:t> being used by people?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://www.ghostsofnorthdakota.com/wp-content/uploads/2016/02/merricourt2.jpg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http://www.ghostsofnorthdakota.com/wp-content/uploads/2016/02/merricourt1.jpg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use their vocabulary words to describe this picture.  Two examples of words are vacant and haunting.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www.ghostsofnorthdakota.com/wp-content/uploads/2005/05/house1lg.jpg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0A1A-8DFE-4E2C-9BC3-A79D0CEDC5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4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1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80A62-8470-47B5-8CF5-A4812E200C9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7A9A-3205-4A9E-8A91-E0CECE2A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42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Dakota ghosts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944100" cy="160019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Merricourt</a:t>
            </a:r>
            <a:r>
              <a:rPr lang="en-US" sz="2800" dirty="0" smtClean="0"/>
              <a:t>, North Dakota</a:t>
            </a:r>
          </a:p>
          <a:p>
            <a:endParaRPr lang="en-US" sz="2800" dirty="0" smtClean="0"/>
          </a:p>
          <a:p>
            <a:r>
              <a:rPr lang="en-US" sz="2800" dirty="0" smtClean="0"/>
              <a:t>Forbes, North Dakota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364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in </a:t>
            </a:r>
            <a:r>
              <a:rPr lang="en-US" dirty="0" err="1" smtClean="0"/>
              <a:t>merricourt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95512"/>
            <a:ext cx="7620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7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school in </a:t>
            </a:r>
            <a:br>
              <a:rPr lang="en-US" dirty="0" smtClean="0"/>
            </a:br>
            <a:r>
              <a:rPr lang="en-US" dirty="0" smtClean="0"/>
              <a:t>Forbes, North Dakota tour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6870031" cy="45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doors of the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78" y="2193925"/>
            <a:ext cx="6040244" cy="4024313"/>
          </a:xfrm>
        </p:spPr>
      </p:pic>
    </p:spTree>
    <p:extLst>
      <p:ext uri="{BB962C8B-B14F-4D97-AF65-F5344CB8AC3E}">
        <p14:creationId xmlns:p14="http://schemas.microsoft.com/office/powerpoint/2010/main" val="257952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193925"/>
            <a:ext cx="3053236" cy="4579854"/>
          </a:xfrm>
        </p:spPr>
      </p:pic>
    </p:spTree>
    <p:extLst>
      <p:ext uri="{BB962C8B-B14F-4D97-AF65-F5344CB8AC3E}">
        <p14:creationId xmlns:p14="http://schemas.microsoft.com/office/powerpoint/2010/main" val="33975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inside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9" y="2204910"/>
            <a:ext cx="3102060" cy="4653090"/>
          </a:xfrm>
        </p:spPr>
      </p:pic>
    </p:spTree>
    <p:extLst>
      <p:ext uri="{BB962C8B-B14F-4D97-AF65-F5344CB8AC3E}">
        <p14:creationId xmlns:p14="http://schemas.microsoft.com/office/powerpoint/2010/main" val="15155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hallway in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2193925"/>
            <a:ext cx="6208740" cy="4540141"/>
          </a:xfrm>
        </p:spPr>
      </p:pic>
    </p:spTree>
    <p:extLst>
      <p:ext uri="{BB962C8B-B14F-4D97-AF65-F5344CB8AC3E}">
        <p14:creationId xmlns:p14="http://schemas.microsoft.com/office/powerpoint/2010/main" val="40937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1" y="2193925"/>
            <a:ext cx="6085917" cy="4024313"/>
          </a:xfrm>
        </p:spPr>
      </p:pic>
    </p:spTree>
    <p:extLst>
      <p:ext uri="{BB962C8B-B14F-4D97-AF65-F5344CB8AC3E}">
        <p14:creationId xmlns:p14="http://schemas.microsoft.com/office/powerpoint/2010/main" val="35087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484187"/>
            <a:ext cx="11534775" cy="6105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4900" y="5637428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Merricourt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 ghost town:</a:t>
            </a:r>
            <a:br>
              <a:rPr lang="en-US" dirty="0" smtClean="0"/>
            </a:br>
            <a:r>
              <a:rPr lang="en-US" dirty="0" err="1" smtClean="0"/>
              <a:t>Merricourt</a:t>
            </a:r>
            <a:r>
              <a:rPr lang="en-US" dirty="0" smtClean="0"/>
              <a:t>, North </a:t>
            </a:r>
            <a:r>
              <a:rPr lang="en-US" dirty="0" err="1" smtClean="0"/>
              <a:t>dakota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7620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elevators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42" y="2273300"/>
            <a:ext cx="6602716" cy="44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office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8212"/>
            <a:ext cx="7620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9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Merricourt</a:t>
            </a:r>
            <a:r>
              <a:rPr lang="en-US" dirty="0" smtClean="0"/>
              <a:t> first state bank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33612"/>
            <a:ext cx="7620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of the bank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78000"/>
            <a:ext cx="7292505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Merricourt</a:t>
            </a:r>
            <a:r>
              <a:rPr lang="en-US" dirty="0" smtClean="0"/>
              <a:t> community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21763"/>
            <a:ext cx="7168898" cy="45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Merricourt</a:t>
            </a:r>
            <a:r>
              <a:rPr lang="en-US" dirty="0" smtClean="0"/>
              <a:t> community center close-up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54060"/>
            <a:ext cx="6880830" cy="45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214</TotalTime>
  <Words>461</Words>
  <Application>Microsoft Office PowerPoint</Application>
  <PresentationFormat>Widescreen</PresentationFormat>
  <Paragraphs>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North Dakota ghosts</vt:lpstr>
      <vt:lpstr>PowerPoint Presentation</vt:lpstr>
      <vt:lpstr>North Dakota ghost town: Merricourt, North dakota</vt:lpstr>
      <vt:lpstr>Grain elevators</vt:lpstr>
      <vt:lpstr>Post office</vt:lpstr>
      <vt:lpstr>Merricourt first state bank</vt:lpstr>
      <vt:lpstr>Inside of the bank</vt:lpstr>
      <vt:lpstr>Merricourt community center</vt:lpstr>
      <vt:lpstr>Merricourt community center close-up</vt:lpstr>
      <vt:lpstr>House in merricourt</vt:lpstr>
      <vt:lpstr>Ghost school in  Forbes, North Dakota tour</vt:lpstr>
      <vt:lpstr>Front doors of the school</vt:lpstr>
      <vt:lpstr>Front doors</vt:lpstr>
      <vt:lpstr>Front inside entry</vt:lpstr>
      <vt:lpstr>Long hallway in school</vt:lpstr>
      <vt:lpstr>classroom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Cornell</dc:creator>
  <cp:lastModifiedBy>Anita Cornell</cp:lastModifiedBy>
  <cp:revision>24</cp:revision>
  <dcterms:created xsi:type="dcterms:W3CDTF">2016-05-14T22:33:00Z</dcterms:created>
  <dcterms:modified xsi:type="dcterms:W3CDTF">2016-05-16T02:59:37Z</dcterms:modified>
</cp:coreProperties>
</file>