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5B449-761F-4EFF-92B0-01B19B05C62A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B0FC6-F5F0-4915-A49B-17122B5C6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7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C688-F448-47C7-9506-EF71C1BF512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61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http://www.zimbio.com/Kara+Lindsay/articles/u_qXKrRUxma/31+Things+Learned+Laura+Ingalls+Wilder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70C64-9ABE-4108-837A-04F4F93260B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68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http://www.pinterest.com/tymestone/tis-winter-now/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70C64-9ABE-4108-837A-04F4F93260B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8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C688-F448-47C7-9506-EF71C1BF512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4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35B6B53-451B-4C19-9F87-073E49A186BB}" type="datetimeFigureOut">
              <a:rPr lang="en-US" smtClean="0">
                <a:solidFill>
                  <a:prstClr val="black"/>
                </a:solidFill>
              </a:rPr>
              <a:pPr/>
              <a:t>11/3/2015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85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68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5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35B6B53-451B-4C19-9F87-073E49A186BB}" type="datetimeFigureOut">
              <a:rPr smtClean="0">
                <a:solidFill>
                  <a:prstClr val="black"/>
                </a:solidFill>
              </a:rPr>
              <a:pPr/>
              <a:t>11/3/2015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13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09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87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1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1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CEBCF3-93A8-422B-BC19-F82143C13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906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35B6B53-451B-4C19-9F87-073E49A186B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CEBCF3-93A8-422B-BC19-F82143C13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514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35B6B53-451B-4C19-9F87-073E49A186BB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11/3/2015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CEBCF3-93A8-422B-BC19-F82143C13C7C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www.youtube.com/watch?v=muZrZiGVd8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Laura Ingalls Wilder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Miss Cornell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45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Laura Ingalls Wilder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61E64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461E64"/>
                </a:solidFill>
                <a:hlinkClick r:id="rId2"/>
              </a:rPr>
              <a:t>www.youtube.com/watch?v=muZrZiGVd8k</a:t>
            </a:r>
            <a:r>
              <a:rPr lang="en-US" dirty="0" smtClean="0">
                <a:solidFill>
                  <a:srgbClr val="461E64"/>
                </a:solidFill>
              </a:rPr>
              <a:t>   </a:t>
            </a:r>
            <a:endParaRPr lang="en-US" dirty="0">
              <a:solidFill>
                <a:srgbClr val="461E64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250" y="2103120"/>
            <a:ext cx="3155950" cy="412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9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long winter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9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 and Laura twisting hay sticks.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59" y="444015"/>
            <a:ext cx="5561133" cy="597043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5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 Blockade March 29, 1881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299" y="200563"/>
            <a:ext cx="5057299" cy="65431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2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Stranded Freight Train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4" t="7565" r="7277" b="4603"/>
          <a:stretch/>
        </p:blipFill>
        <p:spPr>
          <a:xfrm rot="5400000">
            <a:off x="1428017" y="769084"/>
            <a:ext cx="6402265" cy="544829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“A stranded freight train on the prairie during the ‘Hard Winter’ of 1880-81” (Laura Ingalls Wilder Country, p. 60).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9151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Garamond</vt:lpstr>
      <vt:lpstr>Savon</vt:lpstr>
      <vt:lpstr>Laura Ingalls Wilder</vt:lpstr>
      <vt:lpstr>Introduction to Laura Ingalls Wilder</vt:lpstr>
      <vt:lpstr>The long winter</vt:lpstr>
      <vt:lpstr>Pa and Laura twisting hay sticks.</vt:lpstr>
      <vt:lpstr>Snow Blockade March 29, 1881</vt:lpstr>
      <vt:lpstr>Stranded Freight Train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 Ingalls Wilder</dc:title>
  <dc:creator>Anita Cornell</dc:creator>
  <cp:lastModifiedBy>Anita Cornell</cp:lastModifiedBy>
  <cp:revision>2</cp:revision>
  <dcterms:created xsi:type="dcterms:W3CDTF">2015-11-03T17:34:59Z</dcterms:created>
  <dcterms:modified xsi:type="dcterms:W3CDTF">2015-11-03T17:35:51Z</dcterms:modified>
</cp:coreProperties>
</file>